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4" r:id="rId19"/>
    <p:sldId id="273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604909-6A4D-4EB1-AD7F-06F8938EF94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3B141DD-355D-452A-9119-DE4C0D7697CD}">
      <dgm:prSet/>
      <dgm:spPr/>
      <dgm:t>
        <a:bodyPr/>
        <a:lstStyle/>
        <a:p>
          <a:pPr>
            <a:defRPr b="1"/>
          </a:pPr>
          <a:r>
            <a:rPr lang="tr-TR"/>
            <a:t>Programming Languages</a:t>
          </a:r>
          <a:endParaRPr lang="en-US"/>
        </a:p>
      </dgm:t>
    </dgm:pt>
    <dgm:pt modelId="{FB1162FE-AF99-4C18-AFDB-8D408D83C585}" type="parTrans" cxnId="{60FFBA58-378B-4996-9A79-CC0154E89E62}">
      <dgm:prSet/>
      <dgm:spPr/>
      <dgm:t>
        <a:bodyPr/>
        <a:lstStyle/>
        <a:p>
          <a:endParaRPr lang="en-US"/>
        </a:p>
      </dgm:t>
    </dgm:pt>
    <dgm:pt modelId="{8C651B55-F292-4B25-AC4D-AB63CDF89244}" type="sibTrans" cxnId="{60FFBA58-378B-4996-9A79-CC0154E89E62}">
      <dgm:prSet/>
      <dgm:spPr/>
      <dgm:t>
        <a:bodyPr/>
        <a:lstStyle/>
        <a:p>
          <a:endParaRPr lang="en-US"/>
        </a:p>
      </dgm:t>
    </dgm:pt>
    <dgm:pt modelId="{E4FA1946-1262-4180-AF31-3A56EAD35E0F}">
      <dgm:prSet/>
      <dgm:spPr/>
      <dgm:t>
        <a:bodyPr/>
        <a:lstStyle/>
        <a:p>
          <a:r>
            <a:rPr lang="tr-TR"/>
            <a:t>Python</a:t>
          </a:r>
          <a:endParaRPr lang="en-US"/>
        </a:p>
      </dgm:t>
    </dgm:pt>
    <dgm:pt modelId="{0955CFE9-001B-42D7-B65B-5124B5E1E166}" type="parTrans" cxnId="{02F441D5-B7C4-409D-86EC-B9DE6AE918FE}">
      <dgm:prSet/>
      <dgm:spPr/>
      <dgm:t>
        <a:bodyPr/>
        <a:lstStyle/>
        <a:p>
          <a:endParaRPr lang="en-US"/>
        </a:p>
      </dgm:t>
    </dgm:pt>
    <dgm:pt modelId="{BE09C627-428F-4640-B41A-A0DC91155B4B}" type="sibTrans" cxnId="{02F441D5-B7C4-409D-86EC-B9DE6AE918FE}">
      <dgm:prSet/>
      <dgm:spPr/>
      <dgm:t>
        <a:bodyPr/>
        <a:lstStyle/>
        <a:p>
          <a:endParaRPr lang="en-US"/>
        </a:p>
      </dgm:t>
    </dgm:pt>
    <dgm:pt modelId="{465A846D-9588-496B-9ECF-9C50AA4C19C3}">
      <dgm:prSet/>
      <dgm:spPr/>
      <dgm:t>
        <a:bodyPr/>
        <a:lstStyle/>
        <a:p>
          <a:r>
            <a:rPr lang="tr-TR"/>
            <a:t>Pascal</a:t>
          </a:r>
          <a:endParaRPr lang="en-US"/>
        </a:p>
      </dgm:t>
    </dgm:pt>
    <dgm:pt modelId="{4311B1FD-E311-4449-AE36-E3C691528583}" type="parTrans" cxnId="{30BB735C-6078-4300-AB93-55B9BD01508F}">
      <dgm:prSet/>
      <dgm:spPr/>
      <dgm:t>
        <a:bodyPr/>
        <a:lstStyle/>
        <a:p>
          <a:endParaRPr lang="en-US"/>
        </a:p>
      </dgm:t>
    </dgm:pt>
    <dgm:pt modelId="{4FD4E862-1D5C-427D-B507-5C7392757558}" type="sibTrans" cxnId="{30BB735C-6078-4300-AB93-55B9BD01508F}">
      <dgm:prSet/>
      <dgm:spPr/>
      <dgm:t>
        <a:bodyPr/>
        <a:lstStyle/>
        <a:p>
          <a:endParaRPr lang="en-US"/>
        </a:p>
      </dgm:t>
    </dgm:pt>
    <dgm:pt modelId="{84E63C55-A3DA-4A20-9A0E-5B97EF68CF50}">
      <dgm:prSet/>
      <dgm:spPr/>
      <dgm:t>
        <a:bodyPr/>
        <a:lstStyle/>
        <a:p>
          <a:r>
            <a:rPr lang="tr-TR"/>
            <a:t>Java</a:t>
          </a:r>
          <a:endParaRPr lang="en-US"/>
        </a:p>
      </dgm:t>
    </dgm:pt>
    <dgm:pt modelId="{91FED589-466D-4016-BE54-5C8CFB6103EB}" type="parTrans" cxnId="{A445A01B-6048-4F5C-B28B-E47318C2A9B3}">
      <dgm:prSet/>
      <dgm:spPr/>
      <dgm:t>
        <a:bodyPr/>
        <a:lstStyle/>
        <a:p>
          <a:endParaRPr lang="en-US"/>
        </a:p>
      </dgm:t>
    </dgm:pt>
    <dgm:pt modelId="{B82C51BD-5758-4798-8114-078FA5028EEB}" type="sibTrans" cxnId="{A445A01B-6048-4F5C-B28B-E47318C2A9B3}">
      <dgm:prSet/>
      <dgm:spPr/>
      <dgm:t>
        <a:bodyPr/>
        <a:lstStyle/>
        <a:p>
          <a:endParaRPr lang="en-US"/>
        </a:p>
      </dgm:t>
    </dgm:pt>
    <dgm:pt modelId="{5209AC48-E253-4550-B442-3649D8C95DA3}">
      <dgm:prSet/>
      <dgm:spPr/>
      <dgm:t>
        <a:bodyPr/>
        <a:lstStyle/>
        <a:p>
          <a:pPr>
            <a:defRPr b="1"/>
          </a:pPr>
          <a:r>
            <a:rPr lang="tr-TR"/>
            <a:t>Libraries</a:t>
          </a:r>
          <a:endParaRPr lang="en-US"/>
        </a:p>
      </dgm:t>
    </dgm:pt>
    <dgm:pt modelId="{32E21E16-4AC4-4822-A6F6-F9AA2A3B5944}" type="parTrans" cxnId="{068130DA-BA18-4E38-BEF7-E5159DFD866B}">
      <dgm:prSet/>
      <dgm:spPr/>
      <dgm:t>
        <a:bodyPr/>
        <a:lstStyle/>
        <a:p>
          <a:endParaRPr lang="en-US"/>
        </a:p>
      </dgm:t>
    </dgm:pt>
    <dgm:pt modelId="{1C2A1DE5-639B-44F8-A5AA-3B290B505D0F}" type="sibTrans" cxnId="{068130DA-BA18-4E38-BEF7-E5159DFD866B}">
      <dgm:prSet/>
      <dgm:spPr/>
      <dgm:t>
        <a:bodyPr/>
        <a:lstStyle/>
        <a:p>
          <a:endParaRPr lang="en-US"/>
        </a:p>
      </dgm:t>
    </dgm:pt>
    <dgm:pt modelId="{06D2DD33-C707-4940-92CA-7E10D21DECE9}">
      <dgm:prSet/>
      <dgm:spPr/>
      <dgm:t>
        <a:bodyPr/>
        <a:lstStyle/>
        <a:p>
          <a:r>
            <a:rPr lang="tr-TR"/>
            <a:t>Keras</a:t>
          </a:r>
          <a:endParaRPr lang="en-US"/>
        </a:p>
      </dgm:t>
    </dgm:pt>
    <dgm:pt modelId="{0E7AA797-463F-46B5-98F9-34A36C3AC449}" type="parTrans" cxnId="{F33037B1-2A95-4AC1-86D9-87372F83433A}">
      <dgm:prSet/>
      <dgm:spPr/>
      <dgm:t>
        <a:bodyPr/>
        <a:lstStyle/>
        <a:p>
          <a:endParaRPr lang="en-US"/>
        </a:p>
      </dgm:t>
    </dgm:pt>
    <dgm:pt modelId="{42490DD3-5072-4CAE-9D9F-4D4DCA1C84AB}" type="sibTrans" cxnId="{F33037B1-2A95-4AC1-86D9-87372F83433A}">
      <dgm:prSet/>
      <dgm:spPr/>
      <dgm:t>
        <a:bodyPr/>
        <a:lstStyle/>
        <a:p>
          <a:endParaRPr lang="en-US"/>
        </a:p>
      </dgm:t>
    </dgm:pt>
    <dgm:pt modelId="{DB4E6A0E-5200-4A17-AC98-5ACF76F9B100}">
      <dgm:prSet/>
      <dgm:spPr/>
      <dgm:t>
        <a:bodyPr/>
        <a:lstStyle/>
        <a:p>
          <a:r>
            <a:rPr lang="tr-TR"/>
            <a:t>Numpy</a:t>
          </a:r>
          <a:endParaRPr lang="en-US"/>
        </a:p>
      </dgm:t>
    </dgm:pt>
    <dgm:pt modelId="{A29E4AF5-457D-41D4-9FC8-8742A078D887}" type="parTrans" cxnId="{910B7FAD-CFE9-4D06-81C0-36484736AB07}">
      <dgm:prSet/>
      <dgm:spPr/>
      <dgm:t>
        <a:bodyPr/>
        <a:lstStyle/>
        <a:p>
          <a:endParaRPr lang="en-US"/>
        </a:p>
      </dgm:t>
    </dgm:pt>
    <dgm:pt modelId="{3F5EDE66-3B6D-440A-A534-3EF428ADC655}" type="sibTrans" cxnId="{910B7FAD-CFE9-4D06-81C0-36484736AB07}">
      <dgm:prSet/>
      <dgm:spPr/>
      <dgm:t>
        <a:bodyPr/>
        <a:lstStyle/>
        <a:p>
          <a:endParaRPr lang="en-US"/>
        </a:p>
      </dgm:t>
    </dgm:pt>
    <dgm:pt modelId="{72B022F1-5BCD-4C66-9775-9D81C2E78BDA}">
      <dgm:prSet/>
      <dgm:spPr/>
      <dgm:t>
        <a:bodyPr/>
        <a:lstStyle/>
        <a:p>
          <a:r>
            <a:rPr lang="tr-TR"/>
            <a:t>Yahoo finance</a:t>
          </a:r>
          <a:endParaRPr lang="en-US"/>
        </a:p>
      </dgm:t>
    </dgm:pt>
    <dgm:pt modelId="{030B26B8-E729-4A92-B357-A4AD9CEF7CB8}" type="parTrans" cxnId="{276CF75D-36E0-441A-92A5-555C277B971D}">
      <dgm:prSet/>
      <dgm:spPr/>
      <dgm:t>
        <a:bodyPr/>
        <a:lstStyle/>
        <a:p>
          <a:endParaRPr lang="en-US"/>
        </a:p>
      </dgm:t>
    </dgm:pt>
    <dgm:pt modelId="{04FB58D1-C969-4845-8B21-3039B528CD5F}" type="sibTrans" cxnId="{276CF75D-36E0-441A-92A5-555C277B971D}">
      <dgm:prSet/>
      <dgm:spPr/>
      <dgm:t>
        <a:bodyPr/>
        <a:lstStyle/>
        <a:p>
          <a:endParaRPr lang="en-US"/>
        </a:p>
      </dgm:t>
    </dgm:pt>
    <dgm:pt modelId="{87324EFD-04EC-40B7-AC82-5E25134B8396}">
      <dgm:prSet/>
      <dgm:spPr/>
      <dgm:t>
        <a:bodyPr/>
        <a:lstStyle/>
        <a:p>
          <a:pPr>
            <a:defRPr b="1"/>
          </a:pPr>
          <a:r>
            <a:rPr lang="tr-TR"/>
            <a:t>Tools</a:t>
          </a:r>
          <a:endParaRPr lang="en-US"/>
        </a:p>
      </dgm:t>
    </dgm:pt>
    <dgm:pt modelId="{8A7C5A49-8CBB-40D1-8EA6-A4F1C5917291}" type="parTrans" cxnId="{838FAE39-4D22-43A5-AA1D-046EEAFDBD12}">
      <dgm:prSet/>
      <dgm:spPr/>
      <dgm:t>
        <a:bodyPr/>
        <a:lstStyle/>
        <a:p>
          <a:endParaRPr lang="en-US"/>
        </a:p>
      </dgm:t>
    </dgm:pt>
    <dgm:pt modelId="{0E58FD81-9AFE-4B41-9D15-039E81DD44F1}" type="sibTrans" cxnId="{838FAE39-4D22-43A5-AA1D-046EEAFDBD12}">
      <dgm:prSet/>
      <dgm:spPr/>
      <dgm:t>
        <a:bodyPr/>
        <a:lstStyle/>
        <a:p>
          <a:endParaRPr lang="en-US"/>
        </a:p>
      </dgm:t>
    </dgm:pt>
    <dgm:pt modelId="{19C31471-38F5-4DA2-B9D2-DF84850EEF82}">
      <dgm:prSet/>
      <dgm:spPr/>
      <dgm:t>
        <a:bodyPr/>
        <a:lstStyle/>
        <a:p>
          <a:r>
            <a:rPr lang="tr-TR"/>
            <a:t>Jupyter Notebook</a:t>
          </a:r>
          <a:endParaRPr lang="en-US"/>
        </a:p>
      </dgm:t>
    </dgm:pt>
    <dgm:pt modelId="{B56AF97B-C3FB-4D5B-8F12-CF3D0D4606DA}" type="parTrans" cxnId="{3279DB24-87FC-4707-8D34-0727DDCF9868}">
      <dgm:prSet/>
      <dgm:spPr/>
      <dgm:t>
        <a:bodyPr/>
        <a:lstStyle/>
        <a:p>
          <a:endParaRPr lang="en-US"/>
        </a:p>
      </dgm:t>
    </dgm:pt>
    <dgm:pt modelId="{55E90C68-1AD9-4E36-B60A-F5321F928B4A}" type="sibTrans" cxnId="{3279DB24-87FC-4707-8D34-0727DDCF9868}">
      <dgm:prSet/>
      <dgm:spPr/>
      <dgm:t>
        <a:bodyPr/>
        <a:lstStyle/>
        <a:p>
          <a:endParaRPr lang="en-US"/>
        </a:p>
      </dgm:t>
    </dgm:pt>
    <dgm:pt modelId="{C9417582-9B62-43C5-BB1B-600D27230C80}">
      <dgm:prSet/>
      <dgm:spPr/>
      <dgm:t>
        <a:bodyPr/>
        <a:lstStyle/>
        <a:p>
          <a:r>
            <a:rPr lang="tr-TR" dirty="0"/>
            <a:t>Netbeans IDE</a:t>
          </a:r>
        </a:p>
        <a:p>
          <a:r>
            <a:rPr lang="tr-TR" dirty="0"/>
            <a:t>Lazarus IDE</a:t>
          </a:r>
          <a:endParaRPr lang="en-US" dirty="0"/>
        </a:p>
      </dgm:t>
    </dgm:pt>
    <dgm:pt modelId="{8455DF2F-7358-44E0-8911-3C65C684BA93}" type="parTrans" cxnId="{C7B53AE7-4D95-4E01-A48C-5FBFCA3551FA}">
      <dgm:prSet/>
      <dgm:spPr/>
      <dgm:t>
        <a:bodyPr/>
        <a:lstStyle/>
        <a:p>
          <a:endParaRPr lang="en-US"/>
        </a:p>
      </dgm:t>
    </dgm:pt>
    <dgm:pt modelId="{6288FDCB-0C10-4461-AA1D-8789FF898550}" type="sibTrans" cxnId="{C7B53AE7-4D95-4E01-A48C-5FBFCA3551FA}">
      <dgm:prSet/>
      <dgm:spPr/>
      <dgm:t>
        <a:bodyPr/>
        <a:lstStyle/>
        <a:p>
          <a:endParaRPr lang="en-US"/>
        </a:p>
      </dgm:t>
    </dgm:pt>
    <dgm:pt modelId="{A70BDF75-B927-4509-9883-4BB4C131D220}" type="pres">
      <dgm:prSet presAssocID="{78604909-6A4D-4EB1-AD7F-06F8938EF94C}" presName="root" presStyleCnt="0">
        <dgm:presLayoutVars>
          <dgm:dir/>
          <dgm:resizeHandles val="exact"/>
        </dgm:presLayoutVars>
      </dgm:prSet>
      <dgm:spPr/>
    </dgm:pt>
    <dgm:pt modelId="{FB8FBBFF-776B-4B33-89FC-E7CDD9398D03}" type="pres">
      <dgm:prSet presAssocID="{63B141DD-355D-452A-9119-DE4C0D7697CD}" presName="compNode" presStyleCnt="0"/>
      <dgm:spPr/>
    </dgm:pt>
    <dgm:pt modelId="{B0C119FE-3495-4647-9B06-41328BF44419}" type="pres">
      <dgm:prSet presAssocID="{63B141DD-355D-452A-9119-DE4C0D7697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D8EC821-A6D2-47B2-84E2-BF2D5E9AD3F6}" type="pres">
      <dgm:prSet presAssocID="{63B141DD-355D-452A-9119-DE4C0D7697CD}" presName="iconSpace" presStyleCnt="0"/>
      <dgm:spPr/>
    </dgm:pt>
    <dgm:pt modelId="{412DFF67-C5C5-44D0-8048-0B23482E1473}" type="pres">
      <dgm:prSet presAssocID="{63B141DD-355D-452A-9119-DE4C0D7697CD}" presName="parTx" presStyleLbl="revTx" presStyleIdx="0" presStyleCnt="6">
        <dgm:presLayoutVars>
          <dgm:chMax val="0"/>
          <dgm:chPref val="0"/>
        </dgm:presLayoutVars>
      </dgm:prSet>
      <dgm:spPr/>
    </dgm:pt>
    <dgm:pt modelId="{8A3D2ABF-810C-4DCE-92F1-B277922A8431}" type="pres">
      <dgm:prSet presAssocID="{63B141DD-355D-452A-9119-DE4C0D7697CD}" presName="txSpace" presStyleCnt="0"/>
      <dgm:spPr/>
    </dgm:pt>
    <dgm:pt modelId="{7A1E0A6A-5CA8-43E6-B90D-E5312B0191A1}" type="pres">
      <dgm:prSet presAssocID="{63B141DD-355D-452A-9119-DE4C0D7697CD}" presName="desTx" presStyleLbl="revTx" presStyleIdx="1" presStyleCnt="6">
        <dgm:presLayoutVars/>
      </dgm:prSet>
      <dgm:spPr/>
    </dgm:pt>
    <dgm:pt modelId="{A6035A58-F31F-4AF6-911F-C6A3BCDB2D1B}" type="pres">
      <dgm:prSet presAssocID="{8C651B55-F292-4B25-AC4D-AB63CDF89244}" presName="sibTrans" presStyleCnt="0"/>
      <dgm:spPr/>
    </dgm:pt>
    <dgm:pt modelId="{9BB88D4E-1036-4AA3-81E5-5B230E89CA25}" type="pres">
      <dgm:prSet presAssocID="{5209AC48-E253-4550-B442-3649D8C95DA3}" presName="compNode" presStyleCnt="0"/>
      <dgm:spPr/>
    </dgm:pt>
    <dgm:pt modelId="{6490394A-04C3-482B-A594-27984E227CEF}" type="pres">
      <dgm:prSet presAssocID="{5209AC48-E253-4550-B442-3649D8C95D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5A986C87-0EFF-46C5-9500-DD4D3FC2E852}" type="pres">
      <dgm:prSet presAssocID="{5209AC48-E253-4550-B442-3649D8C95DA3}" presName="iconSpace" presStyleCnt="0"/>
      <dgm:spPr/>
    </dgm:pt>
    <dgm:pt modelId="{15D02F24-0093-4B64-BACB-4DA6A580C015}" type="pres">
      <dgm:prSet presAssocID="{5209AC48-E253-4550-B442-3649D8C95DA3}" presName="parTx" presStyleLbl="revTx" presStyleIdx="2" presStyleCnt="6">
        <dgm:presLayoutVars>
          <dgm:chMax val="0"/>
          <dgm:chPref val="0"/>
        </dgm:presLayoutVars>
      </dgm:prSet>
      <dgm:spPr/>
    </dgm:pt>
    <dgm:pt modelId="{CD58A7A1-66CF-4ABF-A175-9A6E8E162E44}" type="pres">
      <dgm:prSet presAssocID="{5209AC48-E253-4550-B442-3649D8C95DA3}" presName="txSpace" presStyleCnt="0"/>
      <dgm:spPr/>
    </dgm:pt>
    <dgm:pt modelId="{1F255731-5E97-4444-888A-2D3FBF72F107}" type="pres">
      <dgm:prSet presAssocID="{5209AC48-E253-4550-B442-3649D8C95DA3}" presName="desTx" presStyleLbl="revTx" presStyleIdx="3" presStyleCnt="6">
        <dgm:presLayoutVars/>
      </dgm:prSet>
      <dgm:spPr/>
    </dgm:pt>
    <dgm:pt modelId="{D77A1365-9A86-4581-915D-8BD21BB0E7D6}" type="pres">
      <dgm:prSet presAssocID="{1C2A1DE5-639B-44F8-A5AA-3B290B505D0F}" presName="sibTrans" presStyleCnt="0"/>
      <dgm:spPr/>
    </dgm:pt>
    <dgm:pt modelId="{5A94543A-EF68-4677-89D9-9F88DF53C224}" type="pres">
      <dgm:prSet presAssocID="{87324EFD-04EC-40B7-AC82-5E25134B8396}" presName="compNode" presStyleCnt="0"/>
      <dgm:spPr/>
    </dgm:pt>
    <dgm:pt modelId="{774E514A-1640-42FE-93C5-3570FB497398}" type="pres">
      <dgm:prSet presAssocID="{87324EFD-04EC-40B7-AC82-5E25134B839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41698D56-5D25-437F-8224-C25FF798B20C}" type="pres">
      <dgm:prSet presAssocID="{87324EFD-04EC-40B7-AC82-5E25134B8396}" presName="iconSpace" presStyleCnt="0"/>
      <dgm:spPr/>
    </dgm:pt>
    <dgm:pt modelId="{9A4F1D71-98A6-486B-9D8D-D6D462FF88E6}" type="pres">
      <dgm:prSet presAssocID="{87324EFD-04EC-40B7-AC82-5E25134B8396}" presName="parTx" presStyleLbl="revTx" presStyleIdx="4" presStyleCnt="6">
        <dgm:presLayoutVars>
          <dgm:chMax val="0"/>
          <dgm:chPref val="0"/>
        </dgm:presLayoutVars>
      </dgm:prSet>
      <dgm:spPr/>
    </dgm:pt>
    <dgm:pt modelId="{D039B846-C165-4E47-8523-6DA74D8A5B24}" type="pres">
      <dgm:prSet presAssocID="{87324EFD-04EC-40B7-AC82-5E25134B8396}" presName="txSpace" presStyleCnt="0"/>
      <dgm:spPr/>
    </dgm:pt>
    <dgm:pt modelId="{85880143-689A-4511-8B30-3C70517E5185}" type="pres">
      <dgm:prSet presAssocID="{87324EFD-04EC-40B7-AC82-5E25134B8396}" presName="desTx" presStyleLbl="revTx" presStyleIdx="5" presStyleCnt="6">
        <dgm:presLayoutVars/>
      </dgm:prSet>
      <dgm:spPr/>
    </dgm:pt>
  </dgm:ptLst>
  <dgm:cxnLst>
    <dgm:cxn modelId="{A445A01B-6048-4F5C-B28B-E47318C2A9B3}" srcId="{63B141DD-355D-452A-9119-DE4C0D7697CD}" destId="{84E63C55-A3DA-4A20-9A0E-5B97EF68CF50}" srcOrd="2" destOrd="0" parTransId="{91FED589-466D-4016-BE54-5C8CFB6103EB}" sibTransId="{B82C51BD-5758-4798-8114-078FA5028EEB}"/>
    <dgm:cxn modelId="{E738C81B-C9A8-4765-A7CF-E59DC846913F}" type="presOf" srcId="{DB4E6A0E-5200-4A17-AC98-5ACF76F9B100}" destId="{1F255731-5E97-4444-888A-2D3FBF72F107}" srcOrd="0" destOrd="1" presId="urn:microsoft.com/office/officeart/2018/5/layout/CenteredIconLabelDescriptionList"/>
    <dgm:cxn modelId="{3279DB24-87FC-4707-8D34-0727DDCF9868}" srcId="{87324EFD-04EC-40B7-AC82-5E25134B8396}" destId="{19C31471-38F5-4DA2-B9D2-DF84850EEF82}" srcOrd="0" destOrd="0" parTransId="{B56AF97B-C3FB-4D5B-8F12-CF3D0D4606DA}" sibTransId="{55E90C68-1AD9-4E36-B60A-F5321F928B4A}"/>
    <dgm:cxn modelId="{59DAC727-4E09-4FDA-AA00-0E3AC874B98B}" type="presOf" srcId="{78604909-6A4D-4EB1-AD7F-06F8938EF94C}" destId="{A70BDF75-B927-4509-9883-4BB4C131D220}" srcOrd="0" destOrd="0" presId="urn:microsoft.com/office/officeart/2018/5/layout/CenteredIconLabelDescriptionList"/>
    <dgm:cxn modelId="{838FAE39-4D22-43A5-AA1D-046EEAFDBD12}" srcId="{78604909-6A4D-4EB1-AD7F-06F8938EF94C}" destId="{87324EFD-04EC-40B7-AC82-5E25134B8396}" srcOrd="2" destOrd="0" parTransId="{8A7C5A49-8CBB-40D1-8EA6-A4F1C5917291}" sibTransId="{0E58FD81-9AFE-4B41-9D15-039E81DD44F1}"/>
    <dgm:cxn modelId="{30BB735C-6078-4300-AB93-55B9BD01508F}" srcId="{63B141DD-355D-452A-9119-DE4C0D7697CD}" destId="{465A846D-9588-496B-9ECF-9C50AA4C19C3}" srcOrd="1" destOrd="0" parTransId="{4311B1FD-E311-4449-AE36-E3C691528583}" sibTransId="{4FD4E862-1D5C-427D-B507-5C7392757558}"/>
    <dgm:cxn modelId="{276CF75D-36E0-441A-92A5-555C277B971D}" srcId="{5209AC48-E253-4550-B442-3649D8C95DA3}" destId="{72B022F1-5BCD-4C66-9775-9D81C2E78BDA}" srcOrd="2" destOrd="0" parTransId="{030B26B8-E729-4A92-B357-A4AD9CEF7CB8}" sibTransId="{04FB58D1-C969-4845-8B21-3039B528CD5F}"/>
    <dgm:cxn modelId="{54EFF660-9964-42C8-94F6-F11FB1E042B9}" type="presOf" srcId="{5209AC48-E253-4550-B442-3649D8C95DA3}" destId="{15D02F24-0093-4B64-BACB-4DA6A580C015}" srcOrd="0" destOrd="0" presId="urn:microsoft.com/office/officeart/2018/5/layout/CenteredIconLabelDescriptionList"/>
    <dgm:cxn modelId="{4E997762-028D-4FA1-9874-988383EEF4AF}" type="presOf" srcId="{72B022F1-5BCD-4C66-9775-9D81C2E78BDA}" destId="{1F255731-5E97-4444-888A-2D3FBF72F107}" srcOrd="0" destOrd="2" presId="urn:microsoft.com/office/officeart/2018/5/layout/CenteredIconLabelDescriptionList"/>
    <dgm:cxn modelId="{997CFF47-1C73-4E24-B103-A69E6CADF427}" type="presOf" srcId="{84E63C55-A3DA-4A20-9A0E-5B97EF68CF50}" destId="{7A1E0A6A-5CA8-43E6-B90D-E5312B0191A1}" srcOrd="0" destOrd="2" presId="urn:microsoft.com/office/officeart/2018/5/layout/CenteredIconLabelDescriptionList"/>
    <dgm:cxn modelId="{A3C1004B-FA74-471B-B266-4BB267C41409}" type="presOf" srcId="{06D2DD33-C707-4940-92CA-7E10D21DECE9}" destId="{1F255731-5E97-4444-888A-2D3FBF72F107}" srcOrd="0" destOrd="0" presId="urn:microsoft.com/office/officeart/2018/5/layout/CenteredIconLabelDescriptionList"/>
    <dgm:cxn modelId="{60FFBA58-378B-4996-9A79-CC0154E89E62}" srcId="{78604909-6A4D-4EB1-AD7F-06F8938EF94C}" destId="{63B141DD-355D-452A-9119-DE4C0D7697CD}" srcOrd="0" destOrd="0" parTransId="{FB1162FE-AF99-4C18-AFDB-8D408D83C585}" sibTransId="{8C651B55-F292-4B25-AC4D-AB63CDF89244}"/>
    <dgm:cxn modelId="{5C7FD584-1156-45EF-82E8-93220DB20C78}" type="presOf" srcId="{C9417582-9B62-43C5-BB1B-600D27230C80}" destId="{85880143-689A-4511-8B30-3C70517E5185}" srcOrd="0" destOrd="1" presId="urn:microsoft.com/office/officeart/2018/5/layout/CenteredIconLabelDescriptionList"/>
    <dgm:cxn modelId="{F3E2828E-88E3-46D5-8A45-79B15E6D261E}" type="presOf" srcId="{63B141DD-355D-452A-9119-DE4C0D7697CD}" destId="{412DFF67-C5C5-44D0-8048-0B23482E1473}" srcOrd="0" destOrd="0" presId="urn:microsoft.com/office/officeart/2018/5/layout/CenteredIconLabelDescriptionList"/>
    <dgm:cxn modelId="{910B7FAD-CFE9-4D06-81C0-36484736AB07}" srcId="{5209AC48-E253-4550-B442-3649D8C95DA3}" destId="{DB4E6A0E-5200-4A17-AC98-5ACF76F9B100}" srcOrd="1" destOrd="0" parTransId="{A29E4AF5-457D-41D4-9FC8-8742A078D887}" sibTransId="{3F5EDE66-3B6D-440A-A534-3EF428ADC655}"/>
    <dgm:cxn modelId="{45B8B3AF-C724-4FC6-BCFF-96CE2491EDA1}" type="presOf" srcId="{E4FA1946-1262-4180-AF31-3A56EAD35E0F}" destId="{7A1E0A6A-5CA8-43E6-B90D-E5312B0191A1}" srcOrd="0" destOrd="0" presId="urn:microsoft.com/office/officeart/2018/5/layout/CenteredIconLabelDescriptionList"/>
    <dgm:cxn modelId="{F33037B1-2A95-4AC1-86D9-87372F83433A}" srcId="{5209AC48-E253-4550-B442-3649D8C95DA3}" destId="{06D2DD33-C707-4940-92CA-7E10D21DECE9}" srcOrd="0" destOrd="0" parTransId="{0E7AA797-463F-46B5-98F9-34A36C3AC449}" sibTransId="{42490DD3-5072-4CAE-9D9F-4D4DCA1C84AB}"/>
    <dgm:cxn modelId="{4CE116D3-3326-4322-8BE1-3D3F4BB6C488}" type="presOf" srcId="{465A846D-9588-496B-9ECF-9C50AA4C19C3}" destId="{7A1E0A6A-5CA8-43E6-B90D-E5312B0191A1}" srcOrd="0" destOrd="1" presId="urn:microsoft.com/office/officeart/2018/5/layout/CenteredIconLabelDescriptionList"/>
    <dgm:cxn modelId="{02F441D5-B7C4-409D-86EC-B9DE6AE918FE}" srcId="{63B141DD-355D-452A-9119-DE4C0D7697CD}" destId="{E4FA1946-1262-4180-AF31-3A56EAD35E0F}" srcOrd="0" destOrd="0" parTransId="{0955CFE9-001B-42D7-B65B-5124B5E1E166}" sibTransId="{BE09C627-428F-4640-B41A-A0DC91155B4B}"/>
    <dgm:cxn modelId="{068130DA-BA18-4E38-BEF7-E5159DFD866B}" srcId="{78604909-6A4D-4EB1-AD7F-06F8938EF94C}" destId="{5209AC48-E253-4550-B442-3649D8C95DA3}" srcOrd="1" destOrd="0" parTransId="{32E21E16-4AC4-4822-A6F6-F9AA2A3B5944}" sibTransId="{1C2A1DE5-639B-44F8-A5AA-3B290B505D0F}"/>
    <dgm:cxn modelId="{1C2AC0DB-6902-4C9F-87F1-D725B23396CC}" type="presOf" srcId="{19C31471-38F5-4DA2-B9D2-DF84850EEF82}" destId="{85880143-689A-4511-8B30-3C70517E5185}" srcOrd="0" destOrd="0" presId="urn:microsoft.com/office/officeart/2018/5/layout/CenteredIconLabelDescriptionList"/>
    <dgm:cxn modelId="{C7B53AE7-4D95-4E01-A48C-5FBFCA3551FA}" srcId="{87324EFD-04EC-40B7-AC82-5E25134B8396}" destId="{C9417582-9B62-43C5-BB1B-600D27230C80}" srcOrd="1" destOrd="0" parTransId="{8455DF2F-7358-44E0-8911-3C65C684BA93}" sibTransId="{6288FDCB-0C10-4461-AA1D-8789FF898550}"/>
    <dgm:cxn modelId="{54022CF8-A508-49A7-8F59-5DBD4068D355}" type="presOf" srcId="{87324EFD-04EC-40B7-AC82-5E25134B8396}" destId="{9A4F1D71-98A6-486B-9D8D-D6D462FF88E6}" srcOrd="0" destOrd="0" presId="urn:microsoft.com/office/officeart/2018/5/layout/CenteredIconLabelDescriptionList"/>
    <dgm:cxn modelId="{3853EEC6-B7D5-4931-9E95-32B43AE93BE8}" type="presParOf" srcId="{A70BDF75-B927-4509-9883-4BB4C131D220}" destId="{FB8FBBFF-776B-4B33-89FC-E7CDD9398D03}" srcOrd="0" destOrd="0" presId="urn:microsoft.com/office/officeart/2018/5/layout/CenteredIconLabelDescriptionList"/>
    <dgm:cxn modelId="{AFDCCC7B-911D-4CDE-99B3-2D20BF94B4C8}" type="presParOf" srcId="{FB8FBBFF-776B-4B33-89FC-E7CDD9398D03}" destId="{B0C119FE-3495-4647-9B06-41328BF44419}" srcOrd="0" destOrd="0" presId="urn:microsoft.com/office/officeart/2018/5/layout/CenteredIconLabelDescriptionList"/>
    <dgm:cxn modelId="{4B6AACFF-64A3-48D5-A6F4-1C537B571091}" type="presParOf" srcId="{FB8FBBFF-776B-4B33-89FC-E7CDD9398D03}" destId="{7D8EC821-A6D2-47B2-84E2-BF2D5E9AD3F6}" srcOrd="1" destOrd="0" presId="urn:microsoft.com/office/officeart/2018/5/layout/CenteredIconLabelDescriptionList"/>
    <dgm:cxn modelId="{073B5BE1-F3DB-4C04-8872-FCA5C2FBACB5}" type="presParOf" srcId="{FB8FBBFF-776B-4B33-89FC-E7CDD9398D03}" destId="{412DFF67-C5C5-44D0-8048-0B23482E1473}" srcOrd="2" destOrd="0" presId="urn:microsoft.com/office/officeart/2018/5/layout/CenteredIconLabelDescriptionList"/>
    <dgm:cxn modelId="{1194006D-CC1D-4F62-BDC4-A3450753B9F3}" type="presParOf" srcId="{FB8FBBFF-776B-4B33-89FC-E7CDD9398D03}" destId="{8A3D2ABF-810C-4DCE-92F1-B277922A8431}" srcOrd="3" destOrd="0" presId="urn:microsoft.com/office/officeart/2018/5/layout/CenteredIconLabelDescriptionList"/>
    <dgm:cxn modelId="{859407F5-43EF-43AB-82D5-2171F2C21246}" type="presParOf" srcId="{FB8FBBFF-776B-4B33-89FC-E7CDD9398D03}" destId="{7A1E0A6A-5CA8-43E6-B90D-E5312B0191A1}" srcOrd="4" destOrd="0" presId="urn:microsoft.com/office/officeart/2018/5/layout/CenteredIconLabelDescriptionList"/>
    <dgm:cxn modelId="{83FE19A8-AB2A-437F-AFC5-5473B52DB66F}" type="presParOf" srcId="{A70BDF75-B927-4509-9883-4BB4C131D220}" destId="{A6035A58-F31F-4AF6-911F-C6A3BCDB2D1B}" srcOrd="1" destOrd="0" presId="urn:microsoft.com/office/officeart/2018/5/layout/CenteredIconLabelDescriptionList"/>
    <dgm:cxn modelId="{B8241D7C-A6AF-43CA-B34F-AE8E4EFB771F}" type="presParOf" srcId="{A70BDF75-B927-4509-9883-4BB4C131D220}" destId="{9BB88D4E-1036-4AA3-81E5-5B230E89CA25}" srcOrd="2" destOrd="0" presId="urn:microsoft.com/office/officeart/2018/5/layout/CenteredIconLabelDescriptionList"/>
    <dgm:cxn modelId="{C0B5B8DF-23D9-48A5-BF9E-DC5E1B6E8BF9}" type="presParOf" srcId="{9BB88D4E-1036-4AA3-81E5-5B230E89CA25}" destId="{6490394A-04C3-482B-A594-27984E227CEF}" srcOrd="0" destOrd="0" presId="urn:microsoft.com/office/officeart/2018/5/layout/CenteredIconLabelDescriptionList"/>
    <dgm:cxn modelId="{94139023-E58E-48E3-B7A8-BA1C8497A15A}" type="presParOf" srcId="{9BB88D4E-1036-4AA3-81E5-5B230E89CA25}" destId="{5A986C87-0EFF-46C5-9500-DD4D3FC2E852}" srcOrd="1" destOrd="0" presId="urn:microsoft.com/office/officeart/2018/5/layout/CenteredIconLabelDescriptionList"/>
    <dgm:cxn modelId="{2D8F8CB9-0F9A-4C57-8E4A-999D8D6AC804}" type="presParOf" srcId="{9BB88D4E-1036-4AA3-81E5-5B230E89CA25}" destId="{15D02F24-0093-4B64-BACB-4DA6A580C015}" srcOrd="2" destOrd="0" presId="urn:microsoft.com/office/officeart/2018/5/layout/CenteredIconLabelDescriptionList"/>
    <dgm:cxn modelId="{6D23D2C1-98FD-4E17-B31D-2B615D9A7BB3}" type="presParOf" srcId="{9BB88D4E-1036-4AA3-81E5-5B230E89CA25}" destId="{CD58A7A1-66CF-4ABF-A175-9A6E8E162E44}" srcOrd="3" destOrd="0" presId="urn:microsoft.com/office/officeart/2018/5/layout/CenteredIconLabelDescriptionList"/>
    <dgm:cxn modelId="{CC4DFDCB-40FC-43F2-A3EF-FA68B935F73F}" type="presParOf" srcId="{9BB88D4E-1036-4AA3-81E5-5B230E89CA25}" destId="{1F255731-5E97-4444-888A-2D3FBF72F107}" srcOrd="4" destOrd="0" presId="urn:microsoft.com/office/officeart/2018/5/layout/CenteredIconLabelDescriptionList"/>
    <dgm:cxn modelId="{DA053E06-98F8-45FD-BC09-E3E545E83D24}" type="presParOf" srcId="{A70BDF75-B927-4509-9883-4BB4C131D220}" destId="{D77A1365-9A86-4581-915D-8BD21BB0E7D6}" srcOrd="3" destOrd="0" presId="urn:microsoft.com/office/officeart/2018/5/layout/CenteredIconLabelDescriptionList"/>
    <dgm:cxn modelId="{6F21DC87-E559-43A7-9464-73E77AD3BBE9}" type="presParOf" srcId="{A70BDF75-B927-4509-9883-4BB4C131D220}" destId="{5A94543A-EF68-4677-89D9-9F88DF53C224}" srcOrd="4" destOrd="0" presId="urn:microsoft.com/office/officeart/2018/5/layout/CenteredIconLabelDescriptionList"/>
    <dgm:cxn modelId="{29046C18-FFDD-4059-80A2-20A9FD5BB142}" type="presParOf" srcId="{5A94543A-EF68-4677-89D9-9F88DF53C224}" destId="{774E514A-1640-42FE-93C5-3570FB497398}" srcOrd="0" destOrd="0" presId="urn:microsoft.com/office/officeart/2018/5/layout/CenteredIconLabelDescriptionList"/>
    <dgm:cxn modelId="{B41C3F23-A6E2-4A1B-8129-7883F569079E}" type="presParOf" srcId="{5A94543A-EF68-4677-89D9-9F88DF53C224}" destId="{41698D56-5D25-437F-8224-C25FF798B20C}" srcOrd="1" destOrd="0" presId="urn:microsoft.com/office/officeart/2018/5/layout/CenteredIconLabelDescriptionList"/>
    <dgm:cxn modelId="{5DF1CF9F-F67D-4FAB-BBD2-46BC64369DAD}" type="presParOf" srcId="{5A94543A-EF68-4677-89D9-9F88DF53C224}" destId="{9A4F1D71-98A6-486B-9D8D-D6D462FF88E6}" srcOrd="2" destOrd="0" presId="urn:microsoft.com/office/officeart/2018/5/layout/CenteredIconLabelDescriptionList"/>
    <dgm:cxn modelId="{CD389D7A-E3D6-43DE-83E6-26794EBF7EE9}" type="presParOf" srcId="{5A94543A-EF68-4677-89D9-9F88DF53C224}" destId="{D039B846-C165-4E47-8523-6DA74D8A5B24}" srcOrd="3" destOrd="0" presId="urn:microsoft.com/office/officeart/2018/5/layout/CenteredIconLabelDescriptionList"/>
    <dgm:cxn modelId="{C5E521E7-8F38-4DB9-8791-6C88A3E0C772}" type="presParOf" srcId="{5A94543A-EF68-4677-89D9-9F88DF53C224}" destId="{85880143-689A-4511-8B30-3C70517E518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07E245-C1DE-4A64-B6BD-F16AA5C3D4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FE42209-A5CA-4519-A784-5B498155D521}">
      <dgm:prSet/>
      <dgm:spPr/>
      <dgm:t>
        <a:bodyPr/>
        <a:lstStyle/>
        <a:p>
          <a:r>
            <a:rPr lang="tr-TR"/>
            <a:t>To make this project better I created a simpe GUI and build a simple pipeline that can predict future prices by using well-trained saved model.</a:t>
          </a:r>
          <a:endParaRPr lang="en-US"/>
        </a:p>
      </dgm:t>
    </dgm:pt>
    <dgm:pt modelId="{D9F9D034-E501-431F-AD27-14F862896891}" type="parTrans" cxnId="{73B8EC0D-BA00-490E-9A7B-06FF2F59A7C0}">
      <dgm:prSet/>
      <dgm:spPr/>
      <dgm:t>
        <a:bodyPr/>
        <a:lstStyle/>
        <a:p>
          <a:endParaRPr lang="en-US"/>
        </a:p>
      </dgm:t>
    </dgm:pt>
    <dgm:pt modelId="{4E86709A-6AB1-4E90-B13C-4102EEB44F31}" type="sibTrans" cxnId="{73B8EC0D-BA00-490E-9A7B-06FF2F59A7C0}">
      <dgm:prSet/>
      <dgm:spPr/>
      <dgm:t>
        <a:bodyPr/>
        <a:lstStyle/>
        <a:p>
          <a:endParaRPr lang="en-US"/>
        </a:p>
      </dgm:t>
    </dgm:pt>
    <dgm:pt modelId="{8D6FD11A-1E4E-4121-BE21-FC1031C87AA1}">
      <dgm:prSet/>
      <dgm:spPr/>
      <dgm:t>
        <a:bodyPr/>
        <a:lstStyle/>
        <a:p>
          <a:r>
            <a:rPr lang="tr-TR"/>
            <a:t>GUI is designed in Java for easiness</a:t>
          </a:r>
          <a:endParaRPr lang="en-US"/>
        </a:p>
      </dgm:t>
    </dgm:pt>
    <dgm:pt modelId="{ABE8FB4B-4371-47F6-A4DB-124BC8A7A8EA}" type="parTrans" cxnId="{4E7E7CBD-ED63-407D-8632-B7911C1E8D19}">
      <dgm:prSet/>
      <dgm:spPr/>
      <dgm:t>
        <a:bodyPr/>
        <a:lstStyle/>
        <a:p>
          <a:endParaRPr lang="en-US"/>
        </a:p>
      </dgm:t>
    </dgm:pt>
    <dgm:pt modelId="{F16C46A2-4715-44F9-AC02-FC7BD426204D}" type="sibTrans" cxnId="{4E7E7CBD-ED63-407D-8632-B7911C1E8D19}">
      <dgm:prSet/>
      <dgm:spPr/>
      <dgm:t>
        <a:bodyPr/>
        <a:lstStyle/>
        <a:p>
          <a:endParaRPr lang="en-US"/>
        </a:p>
      </dgm:t>
    </dgm:pt>
    <dgm:pt modelId="{747C1851-1AAD-4AB2-84A9-22A910B292A5}">
      <dgm:prSet/>
      <dgm:spPr/>
      <dgm:t>
        <a:bodyPr/>
        <a:lstStyle/>
        <a:p>
          <a:r>
            <a:rPr lang="tr-TR"/>
            <a:t>Model is already in Python</a:t>
          </a:r>
          <a:endParaRPr lang="en-US"/>
        </a:p>
      </dgm:t>
    </dgm:pt>
    <dgm:pt modelId="{E08CF579-4903-47BF-9CAC-DA08E61CB560}" type="parTrans" cxnId="{A93DDCAD-5477-405E-B352-4B66E337B41E}">
      <dgm:prSet/>
      <dgm:spPr/>
      <dgm:t>
        <a:bodyPr/>
        <a:lstStyle/>
        <a:p>
          <a:endParaRPr lang="en-US"/>
        </a:p>
      </dgm:t>
    </dgm:pt>
    <dgm:pt modelId="{E0547E13-7EED-4B6F-A48B-572A22E5E234}" type="sibTrans" cxnId="{A93DDCAD-5477-405E-B352-4B66E337B41E}">
      <dgm:prSet/>
      <dgm:spPr/>
      <dgm:t>
        <a:bodyPr/>
        <a:lstStyle/>
        <a:p>
          <a:endParaRPr lang="en-US"/>
        </a:p>
      </dgm:t>
    </dgm:pt>
    <dgm:pt modelId="{F398943E-B512-4DE3-B9CB-6815D9424013}">
      <dgm:prSet/>
      <dgm:spPr/>
      <dgm:t>
        <a:bodyPr/>
        <a:lstStyle/>
        <a:p>
          <a:r>
            <a:rPr lang="tr-TR"/>
            <a:t>To combine them, I used Object-Pascal</a:t>
          </a:r>
          <a:endParaRPr lang="en-US"/>
        </a:p>
      </dgm:t>
    </dgm:pt>
    <dgm:pt modelId="{FD498FFF-6657-4994-B248-72BCAEEE3881}" type="parTrans" cxnId="{E1931ABC-887A-4DE1-9B1C-C0D1D2570735}">
      <dgm:prSet/>
      <dgm:spPr/>
      <dgm:t>
        <a:bodyPr/>
        <a:lstStyle/>
        <a:p>
          <a:endParaRPr lang="en-US"/>
        </a:p>
      </dgm:t>
    </dgm:pt>
    <dgm:pt modelId="{7F74C7F1-47D8-406E-B245-A5FF0FDE7DAF}" type="sibTrans" cxnId="{E1931ABC-887A-4DE1-9B1C-C0D1D2570735}">
      <dgm:prSet/>
      <dgm:spPr/>
      <dgm:t>
        <a:bodyPr/>
        <a:lstStyle/>
        <a:p>
          <a:endParaRPr lang="en-US"/>
        </a:p>
      </dgm:t>
    </dgm:pt>
    <dgm:pt modelId="{2A8352A4-EF58-4B0A-A42B-B518588911D5}" type="pres">
      <dgm:prSet presAssocID="{AB07E245-C1DE-4A64-B6BD-F16AA5C3D41A}" presName="root" presStyleCnt="0">
        <dgm:presLayoutVars>
          <dgm:dir/>
          <dgm:resizeHandles val="exact"/>
        </dgm:presLayoutVars>
      </dgm:prSet>
      <dgm:spPr/>
    </dgm:pt>
    <dgm:pt modelId="{18B66EC9-003F-4769-9AE7-B2BA7A4BF191}" type="pres">
      <dgm:prSet presAssocID="{7FE42209-A5CA-4519-A784-5B498155D521}" presName="compNode" presStyleCnt="0"/>
      <dgm:spPr/>
    </dgm:pt>
    <dgm:pt modelId="{15F42032-7F12-4F1F-A662-35F11716B9D0}" type="pres">
      <dgm:prSet presAssocID="{7FE42209-A5CA-4519-A784-5B498155D521}" presName="bgRect" presStyleLbl="bgShp" presStyleIdx="0" presStyleCnt="4"/>
      <dgm:spPr/>
    </dgm:pt>
    <dgm:pt modelId="{98694995-B7DE-411E-895A-60BCD5766CB7}" type="pres">
      <dgm:prSet presAssocID="{7FE42209-A5CA-4519-A784-5B498155D52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C038222-8173-4473-B8BD-6667273EC0F3}" type="pres">
      <dgm:prSet presAssocID="{7FE42209-A5CA-4519-A784-5B498155D521}" presName="spaceRect" presStyleCnt="0"/>
      <dgm:spPr/>
    </dgm:pt>
    <dgm:pt modelId="{A500190B-F130-450D-8985-326B05D5C6AB}" type="pres">
      <dgm:prSet presAssocID="{7FE42209-A5CA-4519-A784-5B498155D521}" presName="parTx" presStyleLbl="revTx" presStyleIdx="0" presStyleCnt="4">
        <dgm:presLayoutVars>
          <dgm:chMax val="0"/>
          <dgm:chPref val="0"/>
        </dgm:presLayoutVars>
      </dgm:prSet>
      <dgm:spPr/>
    </dgm:pt>
    <dgm:pt modelId="{B379C0D3-34C5-4A88-A109-CF57BA7EE260}" type="pres">
      <dgm:prSet presAssocID="{4E86709A-6AB1-4E90-B13C-4102EEB44F31}" presName="sibTrans" presStyleCnt="0"/>
      <dgm:spPr/>
    </dgm:pt>
    <dgm:pt modelId="{F344C539-A1BB-4A8C-8803-B56A98A88B3A}" type="pres">
      <dgm:prSet presAssocID="{8D6FD11A-1E4E-4121-BE21-FC1031C87AA1}" presName="compNode" presStyleCnt="0"/>
      <dgm:spPr/>
    </dgm:pt>
    <dgm:pt modelId="{E2D0CFC1-1E74-4ACE-B21F-D1807581984A}" type="pres">
      <dgm:prSet presAssocID="{8D6FD11A-1E4E-4121-BE21-FC1031C87AA1}" presName="bgRect" presStyleLbl="bgShp" presStyleIdx="1" presStyleCnt="4"/>
      <dgm:spPr/>
    </dgm:pt>
    <dgm:pt modelId="{67FBDC25-7D2E-4B34-A86A-DA0A152CF4D4}" type="pres">
      <dgm:prSet presAssocID="{8D6FD11A-1E4E-4121-BE21-FC1031C87A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567C2F5-391B-4082-8C61-217E40055404}" type="pres">
      <dgm:prSet presAssocID="{8D6FD11A-1E4E-4121-BE21-FC1031C87AA1}" presName="spaceRect" presStyleCnt="0"/>
      <dgm:spPr/>
    </dgm:pt>
    <dgm:pt modelId="{0E096443-7805-44DF-9989-B95769049F89}" type="pres">
      <dgm:prSet presAssocID="{8D6FD11A-1E4E-4121-BE21-FC1031C87AA1}" presName="parTx" presStyleLbl="revTx" presStyleIdx="1" presStyleCnt="4">
        <dgm:presLayoutVars>
          <dgm:chMax val="0"/>
          <dgm:chPref val="0"/>
        </dgm:presLayoutVars>
      </dgm:prSet>
      <dgm:spPr/>
    </dgm:pt>
    <dgm:pt modelId="{0526A6C0-B6B1-4352-AD4F-63368AF32449}" type="pres">
      <dgm:prSet presAssocID="{F16C46A2-4715-44F9-AC02-FC7BD426204D}" presName="sibTrans" presStyleCnt="0"/>
      <dgm:spPr/>
    </dgm:pt>
    <dgm:pt modelId="{1E8BCD5A-A5F2-4D57-996E-CCDC73CB7A9B}" type="pres">
      <dgm:prSet presAssocID="{747C1851-1AAD-4AB2-84A9-22A910B292A5}" presName="compNode" presStyleCnt="0"/>
      <dgm:spPr/>
    </dgm:pt>
    <dgm:pt modelId="{7DE8C287-F9D3-4C42-B650-E44D8E435E02}" type="pres">
      <dgm:prSet presAssocID="{747C1851-1AAD-4AB2-84A9-22A910B292A5}" presName="bgRect" presStyleLbl="bgShp" presStyleIdx="2" presStyleCnt="4"/>
      <dgm:spPr/>
    </dgm:pt>
    <dgm:pt modelId="{E342BBAC-EA3E-4B89-B935-D7577AEAB5B8}" type="pres">
      <dgm:prSet presAssocID="{747C1851-1AAD-4AB2-84A9-22A910B292A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195F03C8-44EE-44F7-8A52-995571FF1052}" type="pres">
      <dgm:prSet presAssocID="{747C1851-1AAD-4AB2-84A9-22A910B292A5}" presName="spaceRect" presStyleCnt="0"/>
      <dgm:spPr/>
    </dgm:pt>
    <dgm:pt modelId="{E4C8E5E7-A753-4B9E-B132-B2BBD4C4F93D}" type="pres">
      <dgm:prSet presAssocID="{747C1851-1AAD-4AB2-84A9-22A910B292A5}" presName="parTx" presStyleLbl="revTx" presStyleIdx="2" presStyleCnt="4">
        <dgm:presLayoutVars>
          <dgm:chMax val="0"/>
          <dgm:chPref val="0"/>
        </dgm:presLayoutVars>
      </dgm:prSet>
      <dgm:spPr/>
    </dgm:pt>
    <dgm:pt modelId="{CE3F9DF9-0DF0-4E41-BD9E-6B2CE3D45755}" type="pres">
      <dgm:prSet presAssocID="{E0547E13-7EED-4B6F-A48B-572A22E5E234}" presName="sibTrans" presStyleCnt="0"/>
      <dgm:spPr/>
    </dgm:pt>
    <dgm:pt modelId="{B9493BFA-1DCB-4678-A234-4D46D0ABAEEE}" type="pres">
      <dgm:prSet presAssocID="{F398943E-B512-4DE3-B9CB-6815D9424013}" presName="compNode" presStyleCnt="0"/>
      <dgm:spPr/>
    </dgm:pt>
    <dgm:pt modelId="{73D4BB23-853A-4F35-9248-A66E53792400}" type="pres">
      <dgm:prSet presAssocID="{F398943E-B512-4DE3-B9CB-6815D9424013}" presName="bgRect" presStyleLbl="bgShp" presStyleIdx="3" presStyleCnt="4"/>
      <dgm:spPr/>
    </dgm:pt>
    <dgm:pt modelId="{08F39D0C-3642-4351-A9FA-AA6E16BF21BD}" type="pres">
      <dgm:prSet presAssocID="{F398943E-B512-4DE3-B9CB-6815D94240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77BEF35-9000-40C6-A5C4-706D09748F4B}" type="pres">
      <dgm:prSet presAssocID="{F398943E-B512-4DE3-B9CB-6815D9424013}" presName="spaceRect" presStyleCnt="0"/>
      <dgm:spPr/>
    </dgm:pt>
    <dgm:pt modelId="{EF70EEF3-CCB2-466B-89D8-BC27C47EECD0}" type="pres">
      <dgm:prSet presAssocID="{F398943E-B512-4DE3-B9CB-6815D942401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3B8EC0D-BA00-490E-9A7B-06FF2F59A7C0}" srcId="{AB07E245-C1DE-4A64-B6BD-F16AA5C3D41A}" destId="{7FE42209-A5CA-4519-A784-5B498155D521}" srcOrd="0" destOrd="0" parTransId="{D9F9D034-E501-431F-AD27-14F862896891}" sibTransId="{4E86709A-6AB1-4E90-B13C-4102EEB44F31}"/>
    <dgm:cxn modelId="{48CF2113-E1F7-4FED-8EA2-67314FE91696}" type="presOf" srcId="{AB07E245-C1DE-4A64-B6BD-F16AA5C3D41A}" destId="{2A8352A4-EF58-4B0A-A42B-B518588911D5}" srcOrd="0" destOrd="0" presId="urn:microsoft.com/office/officeart/2018/2/layout/IconVerticalSolidList"/>
    <dgm:cxn modelId="{328EB71F-CE08-4DC5-AD5C-716CCB51FED4}" type="presOf" srcId="{8D6FD11A-1E4E-4121-BE21-FC1031C87AA1}" destId="{0E096443-7805-44DF-9989-B95769049F89}" srcOrd="0" destOrd="0" presId="urn:microsoft.com/office/officeart/2018/2/layout/IconVerticalSolidList"/>
    <dgm:cxn modelId="{2DE6AF3D-1C11-476D-85A7-669AE72D101E}" type="presOf" srcId="{747C1851-1AAD-4AB2-84A9-22A910B292A5}" destId="{E4C8E5E7-A753-4B9E-B132-B2BBD4C4F93D}" srcOrd="0" destOrd="0" presId="urn:microsoft.com/office/officeart/2018/2/layout/IconVerticalSolidList"/>
    <dgm:cxn modelId="{A93DDCAD-5477-405E-B352-4B66E337B41E}" srcId="{AB07E245-C1DE-4A64-B6BD-F16AA5C3D41A}" destId="{747C1851-1AAD-4AB2-84A9-22A910B292A5}" srcOrd="2" destOrd="0" parTransId="{E08CF579-4903-47BF-9CAC-DA08E61CB560}" sibTransId="{E0547E13-7EED-4B6F-A48B-572A22E5E234}"/>
    <dgm:cxn modelId="{E1931ABC-887A-4DE1-9B1C-C0D1D2570735}" srcId="{AB07E245-C1DE-4A64-B6BD-F16AA5C3D41A}" destId="{F398943E-B512-4DE3-B9CB-6815D9424013}" srcOrd="3" destOrd="0" parTransId="{FD498FFF-6657-4994-B248-72BCAEEE3881}" sibTransId="{7F74C7F1-47D8-406E-B245-A5FF0FDE7DAF}"/>
    <dgm:cxn modelId="{4E7E7CBD-ED63-407D-8632-B7911C1E8D19}" srcId="{AB07E245-C1DE-4A64-B6BD-F16AA5C3D41A}" destId="{8D6FD11A-1E4E-4121-BE21-FC1031C87AA1}" srcOrd="1" destOrd="0" parTransId="{ABE8FB4B-4371-47F6-A4DB-124BC8A7A8EA}" sibTransId="{F16C46A2-4715-44F9-AC02-FC7BD426204D}"/>
    <dgm:cxn modelId="{31EB47D0-27BD-43CF-A85E-38068216A94F}" type="presOf" srcId="{F398943E-B512-4DE3-B9CB-6815D9424013}" destId="{EF70EEF3-CCB2-466B-89D8-BC27C47EECD0}" srcOrd="0" destOrd="0" presId="urn:microsoft.com/office/officeart/2018/2/layout/IconVerticalSolidList"/>
    <dgm:cxn modelId="{114798D9-B309-44CA-A8B8-CDED1181D145}" type="presOf" srcId="{7FE42209-A5CA-4519-A784-5B498155D521}" destId="{A500190B-F130-450D-8985-326B05D5C6AB}" srcOrd="0" destOrd="0" presId="urn:microsoft.com/office/officeart/2018/2/layout/IconVerticalSolidList"/>
    <dgm:cxn modelId="{997CBC22-41CE-43D1-85A0-29E87BDAF7CA}" type="presParOf" srcId="{2A8352A4-EF58-4B0A-A42B-B518588911D5}" destId="{18B66EC9-003F-4769-9AE7-B2BA7A4BF191}" srcOrd="0" destOrd="0" presId="urn:microsoft.com/office/officeart/2018/2/layout/IconVerticalSolidList"/>
    <dgm:cxn modelId="{5475854E-76A4-4F2F-848D-58042AB747DB}" type="presParOf" srcId="{18B66EC9-003F-4769-9AE7-B2BA7A4BF191}" destId="{15F42032-7F12-4F1F-A662-35F11716B9D0}" srcOrd="0" destOrd="0" presId="urn:microsoft.com/office/officeart/2018/2/layout/IconVerticalSolidList"/>
    <dgm:cxn modelId="{0AFDF6E4-5CB2-4E41-839A-EE3923C1BE10}" type="presParOf" srcId="{18B66EC9-003F-4769-9AE7-B2BA7A4BF191}" destId="{98694995-B7DE-411E-895A-60BCD5766CB7}" srcOrd="1" destOrd="0" presId="urn:microsoft.com/office/officeart/2018/2/layout/IconVerticalSolidList"/>
    <dgm:cxn modelId="{22D8FA34-75F7-4E4B-8D27-20D99A6A1E1A}" type="presParOf" srcId="{18B66EC9-003F-4769-9AE7-B2BA7A4BF191}" destId="{EC038222-8173-4473-B8BD-6667273EC0F3}" srcOrd="2" destOrd="0" presId="urn:microsoft.com/office/officeart/2018/2/layout/IconVerticalSolidList"/>
    <dgm:cxn modelId="{3F364D91-35A0-4565-BEEA-EBB07E831CC1}" type="presParOf" srcId="{18B66EC9-003F-4769-9AE7-B2BA7A4BF191}" destId="{A500190B-F130-450D-8985-326B05D5C6AB}" srcOrd="3" destOrd="0" presId="urn:microsoft.com/office/officeart/2018/2/layout/IconVerticalSolidList"/>
    <dgm:cxn modelId="{51C848C0-FDE3-41A7-AC82-39E7C750F799}" type="presParOf" srcId="{2A8352A4-EF58-4B0A-A42B-B518588911D5}" destId="{B379C0D3-34C5-4A88-A109-CF57BA7EE260}" srcOrd="1" destOrd="0" presId="urn:microsoft.com/office/officeart/2018/2/layout/IconVerticalSolidList"/>
    <dgm:cxn modelId="{E4D495B2-ABF7-41A1-846E-A1AFDBAD6141}" type="presParOf" srcId="{2A8352A4-EF58-4B0A-A42B-B518588911D5}" destId="{F344C539-A1BB-4A8C-8803-B56A98A88B3A}" srcOrd="2" destOrd="0" presId="urn:microsoft.com/office/officeart/2018/2/layout/IconVerticalSolidList"/>
    <dgm:cxn modelId="{2F10DBD5-7763-4373-A096-0759DBEC011D}" type="presParOf" srcId="{F344C539-A1BB-4A8C-8803-B56A98A88B3A}" destId="{E2D0CFC1-1E74-4ACE-B21F-D1807581984A}" srcOrd="0" destOrd="0" presId="urn:microsoft.com/office/officeart/2018/2/layout/IconVerticalSolidList"/>
    <dgm:cxn modelId="{0556C6A7-9684-4C09-9AA0-46726A952E46}" type="presParOf" srcId="{F344C539-A1BB-4A8C-8803-B56A98A88B3A}" destId="{67FBDC25-7D2E-4B34-A86A-DA0A152CF4D4}" srcOrd="1" destOrd="0" presId="urn:microsoft.com/office/officeart/2018/2/layout/IconVerticalSolidList"/>
    <dgm:cxn modelId="{9AF50679-E1BD-4D06-B76A-0C8646004648}" type="presParOf" srcId="{F344C539-A1BB-4A8C-8803-B56A98A88B3A}" destId="{D567C2F5-391B-4082-8C61-217E40055404}" srcOrd="2" destOrd="0" presId="urn:microsoft.com/office/officeart/2018/2/layout/IconVerticalSolidList"/>
    <dgm:cxn modelId="{51C9EFDD-B264-40F5-AFA3-0601D1B75753}" type="presParOf" srcId="{F344C539-A1BB-4A8C-8803-B56A98A88B3A}" destId="{0E096443-7805-44DF-9989-B95769049F89}" srcOrd="3" destOrd="0" presId="urn:microsoft.com/office/officeart/2018/2/layout/IconVerticalSolidList"/>
    <dgm:cxn modelId="{947D815B-A3D8-4369-B6CA-81C4758BE8CD}" type="presParOf" srcId="{2A8352A4-EF58-4B0A-A42B-B518588911D5}" destId="{0526A6C0-B6B1-4352-AD4F-63368AF32449}" srcOrd="3" destOrd="0" presId="urn:microsoft.com/office/officeart/2018/2/layout/IconVerticalSolidList"/>
    <dgm:cxn modelId="{45E266F7-1A7C-489F-81D8-F148673BFC2A}" type="presParOf" srcId="{2A8352A4-EF58-4B0A-A42B-B518588911D5}" destId="{1E8BCD5A-A5F2-4D57-996E-CCDC73CB7A9B}" srcOrd="4" destOrd="0" presId="urn:microsoft.com/office/officeart/2018/2/layout/IconVerticalSolidList"/>
    <dgm:cxn modelId="{913EC7DA-A335-4394-ABD6-2B5565BA3955}" type="presParOf" srcId="{1E8BCD5A-A5F2-4D57-996E-CCDC73CB7A9B}" destId="{7DE8C287-F9D3-4C42-B650-E44D8E435E02}" srcOrd="0" destOrd="0" presId="urn:microsoft.com/office/officeart/2018/2/layout/IconVerticalSolidList"/>
    <dgm:cxn modelId="{A3C59616-B387-4650-BB7D-7A07084BFEB1}" type="presParOf" srcId="{1E8BCD5A-A5F2-4D57-996E-CCDC73CB7A9B}" destId="{E342BBAC-EA3E-4B89-B935-D7577AEAB5B8}" srcOrd="1" destOrd="0" presId="urn:microsoft.com/office/officeart/2018/2/layout/IconVerticalSolidList"/>
    <dgm:cxn modelId="{1BEB0AEC-87A8-4F54-A0D0-D8599F5AC364}" type="presParOf" srcId="{1E8BCD5A-A5F2-4D57-996E-CCDC73CB7A9B}" destId="{195F03C8-44EE-44F7-8A52-995571FF1052}" srcOrd="2" destOrd="0" presId="urn:microsoft.com/office/officeart/2018/2/layout/IconVerticalSolidList"/>
    <dgm:cxn modelId="{966E0121-34D2-491E-8870-561003FF1C8C}" type="presParOf" srcId="{1E8BCD5A-A5F2-4D57-996E-CCDC73CB7A9B}" destId="{E4C8E5E7-A753-4B9E-B132-B2BBD4C4F93D}" srcOrd="3" destOrd="0" presId="urn:microsoft.com/office/officeart/2018/2/layout/IconVerticalSolidList"/>
    <dgm:cxn modelId="{45B2B72F-7EBB-4AF6-9920-17BF9CC0138D}" type="presParOf" srcId="{2A8352A4-EF58-4B0A-A42B-B518588911D5}" destId="{CE3F9DF9-0DF0-4E41-BD9E-6B2CE3D45755}" srcOrd="5" destOrd="0" presId="urn:microsoft.com/office/officeart/2018/2/layout/IconVerticalSolidList"/>
    <dgm:cxn modelId="{40480286-049F-4619-B6CD-E8F41924AB8E}" type="presParOf" srcId="{2A8352A4-EF58-4B0A-A42B-B518588911D5}" destId="{B9493BFA-1DCB-4678-A234-4D46D0ABAEEE}" srcOrd="6" destOrd="0" presId="urn:microsoft.com/office/officeart/2018/2/layout/IconVerticalSolidList"/>
    <dgm:cxn modelId="{CC604028-6E40-4270-8DE0-6783A1531BA7}" type="presParOf" srcId="{B9493BFA-1DCB-4678-A234-4D46D0ABAEEE}" destId="{73D4BB23-853A-4F35-9248-A66E53792400}" srcOrd="0" destOrd="0" presId="urn:microsoft.com/office/officeart/2018/2/layout/IconVerticalSolidList"/>
    <dgm:cxn modelId="{142FABB5-E80B-4219-B4D9-252FB3243A06}" type="presParOf" srcId="{B9493BFA-1DCB-4678-A234-4D46D0ABAEEE}" destId="{08F39D0C-3642-4351-A9FA-AA6E16BF21BD}" srcOrd="1" destOrd="0" presId="urn:microsoft.com/office/officeart/2018/2/layout/IconVerticalSolidList"/>
    <dgm:cxn modelId="{5B29ACBE-4376-414E-B5AF-69E75C809A0F}" type="presParOf" srcId="{B9493BFA-1DCB-4678-A234-4D46D0ABAEEE}" destId="{377BEF35-9000-40C6-A5C4-706D09748F4B}" srcOrd="2" destOrd="0" presId="urn:microsoft.com/office/officeart/2018/2/layout/IconVerticalSolidList"/>
    <dgm:cxn modelId="{AA95A07A-B765-45CA-8257-BD36D38B9937}" type="presParOf" srcId="{B9493BFA-1DCB-4678-A234-4D46D0ABAEEE}" destId="{EF70EEF3-CCB2-466B-89D8-BC27C47EEC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119FE-3495-4647-9B06-41328BF44419}">
      <dsp:nvSpPr>
        <dsp:cNvPr id="0" name=""/>
        <dsp:cNvSpPr/>
      </dsp:nvSpPr>
      <dsp:spPr>
        <a:xfrm>
          <a:off x="1020487" y="85050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DFF67-C5C5-44D0-8048-0B23482E1473}">
      <dsp:nvSpPr>
        <dsp:cNvPr id="0" name=""/>
        <dsp:cNvSpPr/>
      </dsp:nvSpPr>
      <dsp:spPr>
        <a:xfrm>
          <a:off x="393" y="206303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400" kern="1200"/>
            <a:t>Programming Languages</a:t>
          </a:r>
          <a:endParaRPr lang="en-US" sz="2400" kern="1200"/>
        </a:p>
      </dsp:txBody>
      <dsp:txXfrm>
        <a:off x="393" y="2063034"/>
        <a:ext cx="3138750" cy="470812"/>
      </dsp:txXfrm>
    </dsp:sp>
    <dsp:sp modelId="{7A1E0A6A-5CA8-43E6-B90D-E5312B0191A1}">
      <dsp:nvSpPr>
        <dsp:cNvPr id="0" name=""/>
        <dsp:cNvSpPr/>
      </dsp:nvSpPr>
      <dsp:spPr>
        <a:xfrm>
          <a:off x="393" y="2586853"/>
          <a:ext cx="3138750" cy="91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Python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Pascal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Java</a:t>
          </a:r>
          <a:endParaRPr lang="en-US" sz="1700" kern="1200"/>
        </a:p>
      </dsp:txBody>
      <dsp:txXfrm>
        <a:off x="393" y="2586853"/>
        <a:ext cx="3138750" cy="913976"/>
      </dsp:txXfrm>
    </dsp:sp>
    <dsp:sp modelId="{6490394A-04C3-482B-A594-27984E227CEF}">
      <dsp:nvSpPr>
        <dsp:cNvPr id="0" name=""/>
        <dsp:cNvSpPr/>
      </dsp:nvSpPr>
      <dsp:spPr>
        <a:xfrm>
          <a:off x="4708518" y="85050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02F24-0093-4B64-BACB-4DA6A580C015}">
      <dsp:nvSpPr>
        <dsp:cNvPr id="0" name=""/>
        <dsp:cNvSpPr/>
      </dsp:nvSpPr>
      <dsp:spPr>
        <a:xfrm>
          <a:off x="3688425" y="206303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400" kern="1200"/>
            <a:t>Libraries</a:t>
          </a:r>
          <a:endParaRPr lang="en-US" sz="2400" kern="1200"/>
        </a:p>
      </dsp:txBody>
      <dsp:txXfrm>
        <a:off x="3688425" y="2063034"/>
        <a:ext cx="3138750" cy="470812"/>
      </dsp:txXfrm>
    </dsp:sp>
    <dsp:sp modelId="{1F255731-5E97-4444-888A-2D3FBF72F107}">
      <dsp:nvSpPr>
        <dsp:cNvPr id="0" name=""/>
        <dsp:cNvSpPr/>
      </dsp:nvSpPr>
      <dsp:spPr>
        <a:xfrm>
          <a:off x="3688425" y="2586853"/>
          <a:ext cx="3138750" cy="91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Keras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Numpy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Yahoo finance</a:t>
          </a:r>
          <a:endParaRPr lang="en-US" sz="1700" kern="1200"/>
        </a:p>
      </dsp:txBody>
      <dsp:txXfrm>
        <a:off x="3688425" y="2586853"/>
        <a:ext cx="3138750" cy="913976"/>
      </dsp:txXfrm>
    </dsp:sp>
    <dsp:sp modelId="{774E514A-1640-42FE-93C5-3570FB497398}">
      <dsp:nvSpPr>
        <dsp:cNvPr id="0" name=""/>
        <dsp:cNvSpPr/>
      </dsp:nvSpPr>
      <dsp:spPr>
        <a:xfrm>
          <a:off x="8396550" y="85050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F1D71-98A6-486B-9D8D-D6D462FF88E6}">
      <dsp:nvSpPr>
        <dsp:cNvPr id="0" name=""/>
        <dsp:cNvSpPr/>
      </dsp:nvSpPr>
      <dsp:spPr>
        <a:xfrm>
          <a:off x="7376456" y="206303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tr-TR" sz="2400" kern="1200"/>
            <a:t>Tools</a:t>
          </a:r>
          <a:endParaRPr lang="en-US" sz="2400" kern="1200"/>
        </a:p>
      </dsp:txBody>
      <dsp:txXfrm>
        <a:off x="7376456" y="2063034"/>
        <a:ext cx="3138750" cy="470812"/>
      </dsp:txXfrm>
    </dsp:sp>
    <dsp:sp modelId="{85880143-689A-4511-8B30-3C70517E5185}">
      <dsp:nvSpPr>
        <dsp:cNvPr id="0" name=""/>
        <dsp:cNvSpPr/>
      </dsp:nvSpPr>
      <dsp:spPr>
        <a:xfrm>
          <a:off x="7376456" y="2586853"/>
          <a:ext cx="3138750" cy="91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/>
            <a:t>Jupyter Notebook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Netbeans IDE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Lazarus IDE</a:t>
          </a:r>
          <a:endParaRPr lang="en-US" sz="1700" kern="1200" dirty="0"/>
        </a:p>
      </dsp:txBody>
      <dsp:txXfrm>
        <a:off x="7376456" y="2586853"/>
        <a:ext cx="3138750" cy="913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42032-7F12-4F1F-A662-35F11716B9D0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94995-B7DE-411E-895A-60BCD5766CB7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0190B-F130-450D-8985-326B05D5C6AB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To make this project better I created a simpe GUI and build a simple pipeline that can predict future prices by using well-trained saved model.</a:t>
          </a:r>
          <a:endParaRPr lang="en-US" sz="1900" kern="1200"/>
        </a:p>
      </dsp:txBody>
      <dsp:txXfrm>
        <a:off x="1429899" y="2442"/>
        <a:ext cx="5083704" cy="1238008"/>
      </dsp:txXfrm>
    </dsp:sp>
    <dsp:sp modelId="{E2D0CFC1-1E74-4ACE-B21F-D1807581984A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BDC25-7D2E-4B34-A86A-DA0A152CF4D4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96443-7805-44DF-9989-B95769049F89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GUI is designed in Java for easiness</a:t>
          </a:r>
          <a:endParaRPr lang="en-US" sz="1900" kern="1200"/>
        </a:p>
      </dsp:txBody>
      <dsp:txXfrm>
        <a:off x="1429899" y="1549953"/>
        <a:ext cx="5083704" cy="1238008"/>
      </dsp:txXfrm>
    </dsp:sp>
    <dsp:sp modelId="{7DE8C287-F9D3-4C42-B650-E44D8E435E02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2BBAC-EA3E-4B89-B935-D7577AEAB5B8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8E5E7-A753-4B9E-B132-B2BBD4C4F93D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Model is already in Python</a:t>
          </a:r>
          <a:endParaRPr lang="en-US" sz="1900" kern="1200"/>
        </a:p>
      </dsp:txBody>
      <dsp:txXfrm>
        <a:off x="1429899" y="3097464"/>
        <a:ext cx="5083704" cy="1238008"/>
      </dsp:txXfrm>
    </dsp:sp>
    <dsp:sp modelId="{73D4BB23-853A-4F35-9248-A66E53792400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39D0C-3642-4351-A9FA-AA6E16BF21BD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0EEF3-CCB2-466B-89D8-BC27C47EECD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To combine them, I used Object-Pascal</a:t>
          </a:r>
          <a:endParaRPr lang="en-US" sz="19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86E3-3AAD-4CD0-835D-47DC27AF4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75A76-5D71-4220-87EB-A0E78900D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A051E-DAC0-4ABB-8E2F-6EF3290D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3DEDC-75DB-420C-B431-BA885D9F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609AA-F8E1-4464-BDB3-06A05693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5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CBFA-3D0B-476D-9D3D-B0BC0ADD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4C8C0-C054-4BA6-A2C5-FC83C1530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CA54C-E113-4359-B374-9A3A6CD3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D5679-19C4-4B0B-91A9-76B43CF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552DB-7545-4DCE-9A4E-ED71D217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0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FB436-1125-4E0E-9321-A95EBFCB9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F56E5-4964-4A2E-872C-C92E63CA4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DA4D8-B0A3-430F-AA9D-B6DDC21D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A087-3256-406E-B952-7E2E44C74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E7B04-A79F-4E71-89EC-5AD51C5E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7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1A09-2D55-4AC9-BC62-12339296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0A3BB-AE57-4B6A-B1E2-DB7AC4775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6DB3D-8ED0-46D3-9D9D-82AD45BF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FD070-D3F2-4086-A3D2-AC9200A5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5C031-9575-4407-A4DC-856D27FD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17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8B8C-499D-4244-ABDB-70FDED9D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35151-D2D8-475D-A97C-BD8F822F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48724-23FA-456D-BE11-52C38896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91777-4E5C-47DB-95E0-03F228E3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1E321-278F-4A6C-AFA1-A1D11F91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9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DA00-3E19-45B5-AD72-148D379EA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F84D-3B50-41FC-9702-CA9527839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BFE3F-C06F-4B50-A8B3-25361BAB6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37370-3519-4745-8BDE-91BE20AA2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6C8ED-A784-4D18-9445-F3D7CEF4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E29A-A9A2-43F5-B1AD-9F55686F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6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9F98-0FD5-4E0C-BB84-84AB2634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CD52B-D2BA-419B-8F17-4CDDDA85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5B2B2-CDAE-4328-8FEC-ECE4E0FA6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218BC-1A53-4301-ACBC-7EC148553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75AAF-440C-495B-A016-A2AC2A76B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C2421-E45B-4925-A870-D8827AA2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9A458-E705-497A-88A4-DAD842DB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755AE-EEA0-4A18-9057-A8507AC2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F180-FBBC-4365-ABAC-9B4E8733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89746-61E5-4E54-ACEC-EE577659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561C9-FC02-4576-A192-8F792DE6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270B5-086C-4C80-8D14-2A6496CD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3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C0CBE-3258-4171-9AAE-85FF4ED4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3254B-2286-4FCE-865B-83928553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A13EB-4317-463E-B847-7CF7F898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C3CB-8019-49F8-BF5B-8DC72822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87FED-BE1A-4B1B-8449-A63C07A9F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710F5-E3E7-4F63-9493-6AF93B542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645B1-333D-46AF-8396-2773F9EE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1D855-07BE-4ADF-A638-16F32347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4F742-2419-4CA5-BEAC-722E50B5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0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4527-BE85-40E9-AF20-382C255F8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A5FC3-81AE-40B0-AC06-C938FE969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31CD9-27FF-4329-88BB-10A3B77B6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D5B2C-D1FA-4C6C-A9DE-62F4D2E6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53543-6C2E-48ED-8E39-D3E43B41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EDAC-518F-4FED-933B-10A64494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BBCB73-FE5F-47D0-A978-53BC2DC1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7CD23-E11D-4AC5-A8FD-7D3FEE453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39221-A3DA-4EE9-8C38-8B8C539F7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DC53C-5AC3-4E13-9CEC-010047676DC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FFDD-46D1-49AC-BACF-E86B47B53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51C9A-131C-45E8-8B41-4E938905F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51444-FC9B-4149-9DEE-7B7329A9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4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Money_Cash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06A3-90D9-408E-844D-16FDBFF77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682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tr-TR" dirty="0"/>
              <a:t>Predicting Financial values by with 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32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D8086-EEC0-4E03-87CF-D45468262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>
                <a:solidFill>
                  <a:srgbClr val="FFFFFF"/>
                </a:solidFill>
              </a:rPr>
              <a:t>The 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D6D8901E-A2D7-4ECB-9A83-11A10254D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90" y="2426818"/>
            <a:ext cx="5011671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1F2F55-0DEB-4507-AC45-499598E3E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747942"/>
            <a:ext cx="5455917" cy="33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AC0F-8985-4B30-8EBB-FEB22DBC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Processing the Data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3C0142-C526-4E49-8DD7-3DB70C192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97" y="1574123"/>
            <a:ext cx="5706271" cy="1810003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65663483-C377-4645-B94B-063163D90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0" y="3532321"/>
            <a:ext cx="10902187" cy="29605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185EC5-1777-40EC-8CEA-695249FF067E}"/>
              </a:ext>
            </a:extLst>
          </p:cNvPr>
          <p:cNvSpPr/>
          <p:nvPr/>
        </p:nvSpPr>
        <p:spPr>
          <a:xfrm>
            <a:off x="6434368" y="2232676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x 4                                       ?   +1  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ECF01-825A-481F-8FE6-A0CA8981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Model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4C639C-5547-4C10-9AC3-7807BC33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44" y="1675227"/>
            <a:ext cx="1086191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ECF01-825A-481F-8FE6-A0CA8981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Model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A5D30C-E759-4165-8832-A2DD0BDAD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5" y="2090465"/>
            <a:ext cx="6077357" cy="423483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DC33B8-DDAA-454C-913D-B26C283D2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262" y="2174533"/>
            <a:ext cx="3495210" cy="828904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D527FB9F-4906-4EF2-9650-48E0136B7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32" y="3639959"/>
            <a:ext cx="3746540" cy="22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BB729-8505-4350-B170-EE432E1E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Prediction$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634AAD3-75AE-4A06-BF5F-02CA46FDD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53" y="961812"/>
            <a:ext cx="707489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4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4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BB729-8505-4350-B170-EE432E1E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Prediction$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D599646-CF1F-4555-A5DA-F57F08C0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66196"/>
            <a:ext cx="7188199" cy="35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5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8537-BF47-472F-AB46-33ECC913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Have a look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2E3CE-25C8-454C-9451-625329D30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t="8865" r="9465" b="6568"/>
          <a:stretch/>
        </p:blipFill>
        <p:spPr>
          <a:xfrm>
            <a:off x="0" y="1464906"/>
            <a:ext cx="12192000" cy="50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3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8537-BF47-472F-AB46-33ECC913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r-TR" dirty="0"/>
              <a:t>Have a look again, maybe come closer?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92AAA-92F1-42A2-A775-3AC8DD66A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9" t="8100" r="57142" b="5803"/>
          <a:stretch/>
        </p:blipFill>
        <p:spPr>
          <a:xfrm>
            <a:off x="0" y="1231249"/>
            <a:ext cx="12192000" cy="56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8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39057-41E2-4E2A-B464-5EDD9B8C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The App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A1412F-F663-4683-B80A-A87A4EFADF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45785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210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7428A-8539-4BB6-98C6-57B6CF95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05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A53C-D8CC-4977-9100-818B30E4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EA27-46F1-4DA5-B0AD-A9B48A7CF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Laboratoriess</a:t>
            </a:r>
          </a:p>
          <a:p>
            <a:pPr lvl="1"/>
            <a:r>
              <a:rPr lang="tr-TR" dirty="0"/>
              <a:t>Multi Layer Perceptron</a:t>
            </a:r>
          </a:p>
          <a:p>
            <a:pPr lvl="1"/>
            <a:r>
              <a:rPr lang="tr-TR" dirty="0"/>
              <a:t>AGDS</a:t>
            </a:r>
          </a:p>
          <a:p>
            <a:pPr lvl="1"/>
            <a:r>
              <a:rPr lang="tr-TR" dirty="0"/>
              <a:t>AutoEncoder</a:t>
            </a:r>
          </a:p>
          <a:p>
            <a:r>
              <a:rPr lang="tr-TR" dirty="0"/>
              <a:t>Project</a:t>
            </a:r>
          </a:p>
          <a:p>
            <a:pPr lvl="1"/>
            <a:r>
              <a:rPr lang="tr-TR" dirty="0"/>
              <a:t>Aim</a:t>
            </a:r>
          </a:p>
          <a:p>
            <a:pPr lvl="1"/>
            <a:r>
              <a:rPr lang="tr-TR" dirty="0"/>
              <a:t>Technologies that are used</a:t>
            </a:r>
          </a:p>
          <a:p>
            <a:r>
              <a:rPr lang="tr-TR" dirty="0"/>
              <a:t>$$$ Live Demo $$$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9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7428A-8539-4BB6-98C6-57B6CF95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Live Demo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D21A4E-C01E-4647-AA83-B6679BD41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54762"/>
            <a:ext cx="5455917" cy="33417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2A457E8-551A-42CB-A4D7-34B4837C6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918439"/>
            <a:ext cx="5455917" cy="3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8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F9D2-9161-49ED-8F88-26C65DBA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Achievements &amp; Plans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9267-FB93-4965-9551-1566982E5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Considerably good score has been reached without using state-of-art LSTM or RNN networks.</a:t>
            </a:r>
          </a:p>
          <a:p>
            <a:r>
              <a:rPr lang="tr-TR" dirty="0"/>
              <a:t>One funny app has been created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Increase the Performance</a:t>
            </a:r>
          </a:p>
          <a:p>
            <a:r>
              <a:rPr lang="tr-TR" dirty="0"/>
              <a:t>Maybe build some trading Bot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2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A0D53-2131-45C7-A2DD-35A37E01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Thanks for listening</a:t>
            </a:r>
            <a:r>
              <a:rPr lang="tr-TR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  <a:br>
              <a:rPr lang="tr-TR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4A45D-AFA0-4E9E-86D5-12FB3AB0DAFC}"/>
              </a:ext>
            </a:extLst>
          </p:cNvPr>
          <p:cNvSpPr/>
          <p:nvPr/>
        </p:nvSpPr>
        <p:spPr>
          <a:xfrm>
            <a:off x="6096000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tr-TR" dirty="0">
                <a:solidFill>
                  <a:schemeClr val="tx1">
                    <a:lumMod val="85000"/>
                  </a:schemeClr>
                </a:solidFill>
              </a:rPr>
              <a:t>Efe Ergün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03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4D46-18D0-4720-8CCF-720BCCB0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5260-362D-478D-A635-3C848361F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Basic Operations are implemented as functions</a:t>
            </a:r>
          </a:p>
          <a:p>
            <a:r>
              <a:rPr lang="tr-TR" dirty="0"/>
              <a:t>Weigths and the biases from each layer is stored in a dictionary</a:t>
            </a:r>
          </a:p>
          <a:p>
            <a:r>
              <a:rPr lang="tr-TR" dirty="0"/>
              <a:t>Tanh and sigmoid functions are used on the neurons</a:t>
            </a:r>
          </a:p>
          <a:p>
            <a:r>
              <a:rPr lang="tr-TR" dirty="0"/>
              <a:t>Functions are created to be easy to work on future. (ref: AutoEncoder)</a:t>
            </a:r>
          </a:p>
          <a:p>
            <a:r>
              <a:rPr lang="tr-TR" dirty="0"/>
              <a:t>Functions are created to be easily get modified. (One can add layers, neurons super easily)</a:t>
            </a:r>
          </a:p>
          <a:p>
            <a:r>
              <a:rPr lang="tr-TR" dirty="0"/>
              <a:t>MinMax Scaling applied</a:t>
            </a:r>
          </a:p>
        </p:txBody>
      </p:sp>
    </p:spTree>
    <p:extLst>
      <p:ext uri="{BB962C8B-B14F-4D97-AF65-F5344CB8AC3E}">
        <p14:creationId xmlns:p14="http://schemas.microsoft.com/office/powerpoint/2010/main" val="188274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EE8F-CFB9-44E2-9F47-3E019592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MLP</a:t>
            </a:r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436B94-FECD-4FCC-AEE2-8E745A5B7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59" y="1188883"/>
            <a:ext cx="6668431" cy="60968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340FF5-FEB9-406C-93DF-CFEA0B652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59" y="2233419"/>
            <a:ext cx="6649378" cy="56205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70D846F-3D99-48FF-86A5-3C5785987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4" y="2956862"/>
            <a:ext cx="4686051" cy="39011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4F78BE-3FD0-43B3-8719-D7995B0EC3CA}"/>
              </a:ext>
            </a:extLst>
          </p:cNvPr>
          <p:cNvSpPr txBox="1">
            <a:spLocks/>
          </p:cNvSpPr>
          <p:nvPr/>
        </p:nvSpPr>
        <p:spPr>
          <a:xfrm>
            <a:off x="2123114" y="3655008"/>
            <a:ext cx="38688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/>
              <a:t>Breast Cancer Dataset</a:t>
            </a: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35994F-9CA9-4B04-A923-5A003900FD6B}"/>
              </a:ext>
            </a:extLst>
          </p:cNvPr>
          <p:cNvSpPr txBox="1">
            <a:spLocks/>
          </p:cNvSpPr>
          <p:nvPr/>
        </p:nvSpPr>
        <p:spPr>
          <a:xfrm>
            <a:off x="5394121" y="4244649"/>
            <a:ext cx="58722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dirty="0"/>
              <a:t>Code can be found on:   www.kaggle.com/efeergun96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150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E5F5-ECC8-46E2-A400-6B111DEB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DEA8B-D47A-4C48-AF87-6BD70B02E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The way I created the MLP code made AutoEncoder 10 minutes job!</a:t>
            </a:r>
          </a:p>
          <a:p>
            <a:r>
              <a:rPr lang="tr-TR" dirty="0"/>
              <a:t>Almost same code, only change is the prediction method.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C9AB04-B9B3-4272-84A4-29890E0D8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0"/>
          <a:stretch/>
        </p:blipFill>
        <p:spPr>
          <a:xfrm>
            <a:off x="1961573" y="2908824"/>
            <a:ext cx="8268854" cy="57115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0F7C01-817E-4AF1-B3EB-FE745DB8A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12" y="3611284"/>
            <a:ext cx="3839111" cy="3162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40362E-04BB-4B49-A8AB-CF2A9CD0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56" y="4144020"/>
            <a:ext cx="5153744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9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AC89-9AB6-4E31-8C0E-33E95033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AGDS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37F33-3511-453A-9B68-131E7FE1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Very primitive approach with dictionaries, no visual output, not 100% connected</a:t>
            </a:r>
          </a:p>
          <a:p>
            <a:r>
              <a:rPr lang="tr-TR" dirty="0"/>
              <a:t>Works (Manually &amp; Probably not the way it is supposed to be)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E5AAA2-84AB-4301-B939-3015B4D2E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64" y="3495684"/>
            <a:ext cx="5487166" cy="139084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D87C43-8714-48DE-9F25-B3C5F4A78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87" y="3428999"/>
            <a:ext cx="1790950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6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B2A470D-0CF7-433C-83F3-B15D6DBA0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41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E0DC0-1DD3-43B3-A902-2B74DD0C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rgbClr val="FFFFFF"/>
                </a:solidFill>
              </a:rPr>
              <a:t>The Project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82CB3-CC40-45CD-A4A2-7D638CD94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>
                <a:solidFill>
                  <a:srgbClr val="FFFFFF"/>
                </a:solidFill>
              </a:rPr>
              <a:t>Aim of this project was using a Convolutional Neural Network to predict financial values(stock prices) of certain stock markets for near future.</a:t>
            </a:r>
          </a:p>
          <a:p>
            <a:pPr marL="0" indent="0">
              <a:buNone/>
            </a:pPr>
            <a:endParaRPr lang="tr-TR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tr-TR" b="1" dirty="0">
                <a:solidFill>
                  <a:srgbClr val="FFFFFF"/>
                </a:solidFill>
              </a:rPr>
              <a:t>Due to the volality and the different nature, stock prices were always considered as unpredictable.</a:t>
            </a:r>
          </a:p>
          <a:p>
            <a:pPr marL="0" indent="0">
              <a:buNone/>
            </a:pPr>
            <a:endParaRPr lang="tr-TR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tr-TR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24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47F0-995C-4F18-AD98-F3EE598B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dirty="0"/>
              <a:t>Technologies that I used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BB80AB-403E-4750-8901-8666C6207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1575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97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81C6-01ED-4EA9-9694-43A24B1B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Over-Simplified Plan: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5F9B0-69DE-491A-B1A3-42DF91E3C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Get the financial time-series data for a good stock </a:t>
            </a:r>
          </a:p>
          <a:p>
            <a:r>
              <a:rPr lang="tr-TR" dirty="0"/>
              <a:t>Process the data </a:t>
            </a:r>
          </a:p>
          <a:p>
            <a:r>
              <a:rPr lang="tr-TR" dirty="0"/>
              <a:t>Find a good frame size for training and predicting</a:t>
            </a:r>
          </a:p>
          <a:p>
            <a:r>
              <a:rPr lang="tr-TR" dirty="0"/>
              <a:t>Create the model</a:t>
            </a:r>
          </a:p>
          <a:p>
            <a:r>
              <a:rPr lang="tr-TR" dirty="0"/>
              <a:t>Train the model</a:t>
            </a:r>
          </a:p>
          <a:p>
            <a:r>
              <a:rPr lang="tr-TR" dirty="0"/>
              <a:t>Predict future prices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130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383</Words>
  <Application>Microsoft Office PowerPoint</Application>
  <PresentationFormat>Widescreen</PresentationFormat>
  <Paragraphs>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Predicting Financial values by with Convolutional Neural Network</vt:lpstr>
      <vt:lpstr>Table of Contents</vt:lpstr>
      <vt:lpstr>MLP</vt:lpstr>
      <vt:lpstr>MLP</vt:lpstr>
      <vt:lpstr>AutoEncoder</vt:lpstr>
      <vt:lpstr>AGDS</vt:lpstr>
      <vt:lpstr>The Project</vt:lpstr>
      <vt:lpstr>Technologies that I used</vt:lpstr>
      <vt:lpstr>The Over-Simplified Plan:</vt:lpstr>
      <vt:lpstr>The Data</vt:lpstr>
      <vt:lpstr>Processing the Data</vt:lpstr>
      <vt:lpstr>The Model</vt:lpstr>
      <vt:lpstr>The Model</vt:lpstr>
      <vt:lpstr>Prediction$</vt:lpstr>
      <vt:lpstr>Prediction$</vt:lpstr>
      <vt:lpstr>Have a look</vt:lpstr>
      <vt:lpstr>Have a look again, maybe come closer?</vt:lpstr>
      <vt:lpstr>The App</vt:lpstr>
      <vt:lpstr>Live Demo</vt:lpstr>
      <vt:lpstr>Live Demo</vt:lpstr>
      <vt:lpstr>Achievements &amp; Plans</vt:lpstr>
      <vt:lpstr>Thanks for listening.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Financial values by with Convolutional Neural Network</dc:title>
  <dc:creator>Efe Ergün</dc:creator>
  <cp:lastModifiedBy>Efe Ergün</cp:lastModifiedBy>
  <cp:revision>8</cp:revision>
  <dcterms:created xsi:type="dcterms:W3CDTF">2019-06-11T01:38:11Z</dcterms:created>
  <dcterms:modified xsi:type="dcterms:W3CDTF">2019-06-11T03:50:47Z</dcterms:modified>
</cp:coreProperties>
</file>